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2"/>
    <p:restoredTop sz="96925"/>
  </p:normalViewPr>
  <p:slideViewPr>
    <p:cSldViewPr snapToGrid="0" snapToObjects="1">
      <p:cViewPr varScale="1">
        <p:scale>
          <a:sx n="143" d="100"/>
          <a:sy n="143" d="100"/>
        </p:scale>
        <p:origin x="208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873E2-36DB-984B-B696-DA8B80B51CFD}" type="datetimeFigureOut">
              <a:rPr kumimoji="1" lang="zh-CN" altLang="en-US" smtClean="0"/>
              <a:t>2020/7/8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00663-D562-CD41-A21F-F4D3749E4F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1198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873E2-36DB-984B-B696-DA8B80B51CFD}" type="datetimeFigureOut">
              <a:rPr kumimoji="1" lang="zh-CN" altLang="en-US" smtClean="0"/>
              <a:t>2020/7/8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00663-D562-CD41-A21F-F4D3749E4F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5122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873E2-36DB-984B-B696-DA8B80B51CFD}" type="datetimeFigureOut">
              <a:rPr kumimoji="1" lang="zh-CN" altLang="en-US" smtClean="0"/>
              <a:t>2020/7/8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00663-D562-CD41-A21F-F4D3749E4F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9044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873E2-36DB-984B-B696-DA8B80B51CFD}" type="datetimeFigureOut">
              <a:rPr kumimoji="1" lang="zh-CN" altLang="en-US" smtClean="0"/>
              <a:t>2020/7/8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00663-D562-CD41-A21F-F4D3749E4F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7812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873E2-36DB-984B-B696-DA8B80B51CFD}" type="datetimeFigureOut">
              <a:rPr kumimoji="1" lang="zh-CN" altLang="en-US" smtClean="0"/>
              <a:t>2020/7/8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00663-D562-CD41-A21F-F4D3749E4F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05072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873E2-36DB-984B-B696-DA8B80B51CFD}" type="datetimeFigureOut">
              <a:rPr kumimoji="1" lang="zh-CN" altLang="en-US" smtClean="0"/>
              <a:t>2020/7/8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00663-D562-CD41-A21F-F4D3749E4F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35004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873E2-36DB-984B-B696-DA8B80B51CFD}" type="datetimeFigureOut">
              <a:rPr kumimoji="1" lang="zh-CN" altLang="en-US" smtClean="0"/>
              <a:t>2020/7/8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00663-D562-CD41-A21F-F4D3749E4F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4399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873E2-36DB-984B-B696-DA8B80B51CFD}" type="datetimeFigureOut">
              <a:rPr kumimoji="1" lang="zh-CN" altLang="en-US" smtClean="0"/>
              <a:t>2020/7/8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00663-D562-CD41-A21F-F4D3749E4F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2089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873E2-36DB-984B-B696-DA8B80B51CFD}" type="datetimeFigureOut">
              <a:rPr kumimoji="1" lang="zh-CN" altLang="en-US" smtClean="0"/>
              <a:t>2020/7/8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00663-D562-CD41-A21F-F4D3749E4F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1807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873E2-36DB-984B-B696-DA8B80B51CFD}" type="datetimeFigureOut">
              <a:rPr kumimoji="1" lang="zh-CN" altLang="en-US" smtClean="0"/>
              <a:t>2020/7/8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00663-D562-CD41-A21F-F4D3749E4F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5320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873E2-36DB-984B-B696-DA8B80B51CFD}" type="datetimeFigureOut">
              <a:rPr kumimoji="1" lang="zh-CN" altLang="en-US" smtClean="0"/>
              <a:t>2020/7/8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00663-D562-CD41-A21F-F4D3749E4F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0039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C873E2-36DB-984B-B696-DA8B80B51CFD}" type="datetimeFigureOut">
              <a:rPr kumimoji="1" lang="zh-CN" altLang="en-US" smtClean="0"/>
              <a:t>2020/7/8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00663-D562-CD41-A21F-F4D3749E4F2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38383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9901"/>
            <a:ext cx="12192000" cy="6538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2978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28"/>
            <a:ext cx="12192000" cy="6850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093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6138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74"/>
            <a:ext cx="12192000" cy="685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787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60"/>
            <a:ext cx="12192000" cy="683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160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" y="0"/>
            <a:ext cx="121885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4801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00"/>
            <a:ext cx="12192000" cy="683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3820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7" y="0"/>
            <a:ext cx="121570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554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"/>
            <a:ext cx="12192000" cy="6857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6265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93" y="0"/>
            <a:ext cx="121552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7088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3" y="0"/>
            <a:ext cx="121727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772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535"/>
            <a:ext cx="12192000" cy="654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1903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67" y="0"/>
            <a:ext cx="121448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6158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23423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50"/>
            <a:ext cx="12192000" cy="683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222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9"/>
            <a:ext cx="12192000" cy="6856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4183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9"/>
            <a:ext cx="12192000" cy="6856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5544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9" y="0"/>
            <a:ext cx="121788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844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126"/>
            <a:ext cx="12192000" cy="6549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52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244"/>
            <a:ext cx="12192000" cy="654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484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712"/>
            <a:ext cx="12192000" cy="654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235"/>
            <a:ext cx="12192000" cy="656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11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3882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7" y="0"/>
            <a:ext cx="121570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89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8" y="0"/>
            <a:ext cx="121745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9409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宽屏</PresentationFormat>
  <Paragraphs>0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29" baseType="lpstr">
      <vt:lpstr>Arial</vt:lpstr>
      <vt:lpstr>DengXian</vt:lpstr>
      <vt:lpstr>DengXian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1</cp:revision>
  <dcterms:created xsi:type="dcterms:W3CDTF">2020-07-08T12:58:52Z</dcterms:created>
  <dcterms:modified xsi:type="dcterms:W3CDTF">2020-07-08T12:59:11Z</dcterms:modified>
</cp:coreProperties>
</file>

<file path=docProps/thumbnail.jpeg>
</file>